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Libre Franklin" panose="00000500000000000000" charset="0"/>
      <p:regular r:id="rId14"/>
      <p:bold r:id="rId15"/>
      <p:italic r:id="rId16"/>
      <p:boldItalic r:id="rId17"/>
    </p:embeddedFont>
    <p:embeddedFont>
      <p:font typeface="Century Schoolbook" panose="02040604050505020304" pitchFamily="18" charset="0"/>
      <p:regular r:id="rId18"/>
      <p:bold r:id="rId19"/>
      <p:italic r:id="rId20"/>
      <p:boldItalic r:id="rId21"/>
    </p:embeddedFont>
    <p:embeddedFont>
      <p:font typeface="Corbel" panose="020B0503020204020204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hYniiC8DcU2lx0VrrZ3qPEOc2E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3" name="Google Shape;10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</a:defRPr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" name="Google Shape;22;p14"/>
          <p:cNvGrpSpPr/>
          <p:nvPr/>
        </p:nvGrpSpPr>
        <p:grpSpPr>
          <a:xfrm>
            <a:off x="752858" y="744469"/>
            <a:ext cx="10674116" cy="5349671"/>
            <a:chOff x="752858" y="744469"/>
            <a:chExt cx="10674116" cy="5349671"/>
          </a:xfrm>
        </p:grpSpPr>
        <p:sp>
          <p:nvSpPr>
            <p:cNvPr id="23" name="Google Shape;23;p14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4" name="Google Shape;24;p14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body" idx="1"/>
          </p:nvPr>
        </p:nvSpPr>
        <p:spPr>
          <a:xfrm rot="5400000">
            <a:off x="4386262" y="-719138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body" idx="1"/>
          </p:nvPr>
        </p:nvSpPr>
        <p:spPr>
          <a:xfrm rot="5400000">
            <a:off x="2839798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7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Libre Franklin"/>
              <a:buNone/>
              <a:defRPr sz="7200" cap="none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17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marL="2743200" lvl="5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marL="3657600" lvl="7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21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22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3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>
            <a:spLocks noGrp="1"/>
          </p:cNvSpPr>
          <p:nvPr>
            <p:ph type="ctrTitle"/>
          </p:nvPr>
        </p:nvSpPr>
        <p:spPr>
          <a:xfrm>
            <a:off x="764111" y="0"/>
            <a:ext cx="10663262" cy="2402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Font typeface="Libre Franklin"/>
              <a:buNone/>
            </a:pPr>
            <a:r>
              <a:rPr lang="en-US" sz="5500" b="1"/>
              <a:t>SYLVAN HILLS MIDDLE SCHOOL</a:t>
            </a:r>
            <a:endParaRPr/>
          </a:p>
        </p:txBody>
      </p:sp>
      <p:sp>
        <p:nvSpPr>
          <p:cNvPr id="98" name="Google Shape;98;p1"/>
          <p:cNvSpPr txBox="1">
            <a:spLocks noGrp="1"/>
          </p:cNvSpPr>
          <p:nvPr>
            <p:ph type="subTitle" idx="1"/>
          </p:nvPr>
        </p:nvSpPr>
        <p:spPr>
          <a:xfrm>
            <a:off x="2679905" y="2402654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b="1">
                <a:solidFill>
                  <a:schemeClr val="dk1"/>
                </a:solidFill>
              </a:rPr>
              <a:t>Principal Artesza Portee</a:t>
            </a:r>
            <a:endParaRPr/>
          </a:p>
        </p:txBody>
      </p:sp>
      <p:pic>
        <p:nvPicPr>
          <p:cNvPr id="99" name="Google Shape;9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8069" y="3213224"/>
            <a:ext cx="2735343" cy="2940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65000">
              <a:srgbClr val="FFFFFF"/>
            </a:gs>
            <a:gs pos="87000">
              <a:schemeClr val="accent4"/>
            </a:gs>
            <a:gs pos="100000">
              <a:schemeClr val="accent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 txBox="1">
            <a:spLocks noGrp="1"/>
          </p:cNvSpPr>
          <p:nvPr>
            <p:ph type="title"/>
          </p:nvPr>
        </p:nvSpPr>
        <p:spPr>
          <a:xfrm>
            <a:off x="693157" y="5276745"/>
            <a:ext cx="636194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/>
              <a:t>Highlight on Engagement </a:t>
            </a:r>
            <a:br>
              <a:rPr lang="en-US"/>
            </a:br>
            <a:r>
              <a:rPr lang="en-US"/>
              <a:t>during Covid-19</a:t>
            </a:r>
            <a:endParaRPr/>
          </a:p>
        </p:txBody>
      </p:sp>
      <p:pic>
        <p:nvPicPr>
          <p:cNvPr id="171" name="Google Shape;17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77751">
            <a:off x="996957" y="478434"/>
            <a:ext cx="7152935" cy="3525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64150" y="116174"/>
            <a:ext cx="2014514" cy="418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1"/>
          <p:cNvSpPr txBox="1"/>
          <p:nvPr/>
        </p:nvSpPr>
        <p:spPr>
          <a:xfrm rot="-437783">
            <a:off x="3012955" y="4151256"/>
            <a:ext cx="40173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DAILY SEL Sessions hosted by Mr. Purnell and the SEL Team</a:t>
            </a:r>
            <a:endParaRPr/>
          </a:p>
        </p:txBody>
      </p:sp>
      <p:sp>
        <p:nvSpPr>
          <p:cNvPr id="174" name="Google Shape;174;p11"/>
          <p:cNvSpPr txBox="1"/>
          <p:nvPr/>
        </p:nvSpPr>
        <p:spPr>
          <a:xfrm>
            <a:off x="8662725" y="4336556"/>
            <a:ext cx="40173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Virtual Author Chats and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Book Distribution</a:t>
            </a:r>
            <a:endParaRPr/>
          </a:p>
        </p:txBody>
      </p:sp>
      <p:pic>
        <p:nvPicPr>
          <p:cNvPr id="175" name="Google Shape;175;p11"/>
          <p:cNvPicPr preferRelativeResize="0"/>
          <p:nvPr/>
        </p:nvPicPr>
        <p:blipFill rotWithShape="1">
          <a:blip r:embed="rId5">
            <a:alphaModFix/>
          </a:blip>
          <a:srcRect l="1" t="25792" r="2787" b="4700"/>
          <a:stretch/>
        </p:blipFill>
        <p:spPr>
          <a:xfrm>
            <a:off x="6759437" y="5002179"/>
            <a:ext cx="3377892" cy="176046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1"/>
          <p:cNvSpPr txBox="1"/>
          <p:nvPr/>
        </p:nvSpPr>
        <p:spPr>
          <a:xfrm rot="-437783">
            <a:off x="7655468" y="6115609"/>
            <a:ext cx="40173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8th Grade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Virtual Prom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28798" y="569627"/>
            <a:ext cx="9533745" cy="596895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2"/>
          <p:cNvSpPr/>
          <p:nvPr/>
        </p:nvSpPr>
        <p:spPr>
          <a:xfrm>
            <a:off x="3905608" y="344775"/>
            <a:ext cx="562813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cap="none">
                <a:solidFill>
                  <a:srgbClr val="CCCCC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6950" y="0"/>
            <a:ext cx="838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3390901" y="2257426"/>
            <a:ext cx="58388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Sylvan Hills Middle School</a:t>
            </a:r>
            <a:endParaRPr/>
          </a:p>
        </p:txBody>
      </p:sp>
      <p:sp>
        <p:nvSpPr>
          <p:cNvPr id="107" name="Google Shape;107;p2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5F5F5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</a:t>
            </a:fld>
            <a:endParaRPr>
              <a:solidFill>
                <a:srgbClr val="F5F5F5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 txBox="1">
            <a:spLocks noGrp="1"/>
          </p:cNvSpPr>
          <p:nvPr>
            <p:ph type="title"/>
          </p:nvPr>
        </p:nvSpPr>
        <p:spPr>
          <a:xfrm>
            <a:off x="1981200" y="9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/>
              <a:t>Norms</a:t>
            </a:r>
            <a:endParaRPr/>
          </a:p>
        </p:txBody>
      </p:sp>
      <p:sp>
        <p:nvSpPr>
          <p:cNvPr id="113" name="Google Shape;113;p3"/>
          <p:cNvSpPr txBox="1">
            <a:spLocks noGrp="1"/>
          </p:cNvSpPr>
          <p:nvPr>
            <p:ph type="body" idx="1"/>
          </p:nvPr>
        </p:nvSpPr>
        <p:spPr>
          <a:xfrm>
            <a:off x="2313709" y="1417639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84048" lvl="0" indent="-384048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</a:pPr>
            <a:r>
              <a:rPr lang="en-US" sz="2400"/>
              <a:t>This is a meeting of the GO Team. Only members of the team may participate in the discussion. Any members of the public present are here to quietly observe.</a:t>
            </a:r>
            <a:endParaRPr/>
          </a:p>
          <a:p>
            <a:pPr marL="0" lvl="0" indent="0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sz="2400"/>
          </a:p>
          <a:p>
            <a:pPr marL="384048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</a:pPr>
            <a:r>
              <a:rPr lang="en-US" sz="2400"/>
              <a:t>We will follow the agenda as noticed to the public and stay on task.</a:t>
            </a:r>
            <a:endParaRPr/>
          </a:p>
          <a:p>
            <a:pPr marL="384048" lvl="0" indent="-2316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sz="2400"/>
          </a:p>
          <a:p>
            <a:pPr marL="384048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</a:pPr>
            <a:r>
              <a:rPr lang="en-US" sz="2400"/>
              <a:t>We invite and welcome contributions of every member and listen to each other.</a:t>
            </a:r>
            <a:endParaRPr/>
          </a:p>
          <a:p>
            <a:pPr marL="384048" lvl="0" indent="-2316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sz="2400"/>
          </a:p>
          <a:p>
            <a:pPr marL="384048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</a:pPr>
            <a:r>
              <a:rPr lang="en-US" sz="2400"/>
              <a:t>We will respect all ideas and assume good intentions.</a:t>
            </a:r>
            <a:endParaRPr/>
          </a:p>
          <a:p>
            <a:pPr marL="384048" lvl="0" indent="-2316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sz="2400"/>
          </a:p>
        </p:txBody>
      </p:sp>
      <p:sp>
        <p:nvSpPr>
          <p:cNvPr id="114" name="Google Shape;114;p3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/>
          <p:nvPr/>
        </p:nvSpPr>
        <p:spPr>
          <a:xfrm>
            <a:off x="2438400" y="274638"/>
            <a:ext cx="8229600" cy="390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0"/>
              <a:buFont typeface="Calibri"/>
              <a:buNone/>
            </a:pPr>
            <a:r>
              <a:rPr lang="en-US" sz="209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Budget by Function (Required)</a:t>
            </a:r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5F5F5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4</a:t>
            </a:fld>
            <a:endParaRPr>
              <a:solidFill>
                <a:srgbClr val="F5F5F5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22" name="Google Shape;12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6636" y="1156997"/>
            <a:ext cx="8167370" cy="5002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25445" y="3455231"/>
            <a:ext cx="2851880" cy="285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6971" y="542895"/>
            <a:ext cx="7575030" cy="631510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647074" y="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 b="1">
                <a:solidFill>
                  <a:schemeClr val="dk1"/>
                </a:solidFill>
              </a:rPr>
              <a:t>Sylvan Hills Middle School </a:t>
            </a:r>
            <a:endParaRPr/>
          </a:p>
        </p:txBody>
      </p:sp>
      <p:sp>
        <p:nvSpPr>
          <p:cNvPr id="130" name="Google Shape;130;p6"/>
          <p:cNvSpPr txBox="1"/>
          <p:nvPr/>
        </p:nvSpPr>
        <p:spPr>
          <a:xfrm>
            <a:off x="647074" y="814342"/>
            <a:ext cx="33278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Projected Enrollment:  </a:t>
            </a:r>
            <a:r>
              <a:rPr lang="en-US" sz="2000" b="1" i="0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525</a:t>
            </a:r>
            <a:endParaRPr/>
          </a:p>
        </p:txBody>
      </p:sp>
      <p:sp>
        <p:nvSpPr>
          <p:cNvPr id="131" name="Google Shape;131;p6"/>
          <p:cNvSpPr txBox="1"/>
          <p:nvPr/>
        </p:nvSpPr>
        <p:spPr>
          <a:xfrm>
            <a:off x="647074" y="542895"/>
            <a:ext cx="33278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Artesza Portee, Principal</a:t>
            </a:r>
            <a:endParaRPr/>
          </a:p>
        </p:txBody>
      </p:sp>
      <p:sp>
        <p:nvSpPr>
          <p:cNvPr id="132" name="Google Shape;132;p6"/>
          <p:cNvSpPr txBox="1"/>
          <p:nvPr/>
        </p:nvSpPr>
        <p:spPr>
          <a:xfrm rot="-537599">
            <a:off x="958988" y="2017178"/>
            <a:ext cx="33727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Reduced by (-236 ,000)</a:t>
            </a:r>
            <a:endParaRPr sz="1800" b="1">
              <a:solidFill>
                <a:srgbClr val="FF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01329" y="629586"/>
            <a:ext cx="7490671" cy="583800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7"/>
          <p:cNvSpPr/>
          <p:nvPr/>
        </p:nvSpPr>
        <p:spPr>
          <a:xfrm rot="-892824">
            <a:off x="38163" y="359047"/>
            <a:ext cx="4794390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Things to Know:</a:t>
            </a:r>
            <a:endParaRPr/>
          </a:p>
        </p:txBody>
      </p:sp>
      <p:sp>
        <p:nvSpPr>
          <p:cNvPr id="139" name="Google Shape;139;p7"/>
          <p:cNvSpPr txBox="1"/>
          <p:nvPr/>
        </p:nvSpPr>
        <p:spPr>
          <a:xfrm>
            <a:off x="963917" y="2758191"/>
            <a:ext cx="34327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-No Staffing cuts</a:t>
            </a:r>
            <a:endParaRPr/>
          </a:p>
        </p:txBody>
      </p:sp>
      <p:sp>
        <p:nvSpPr>
          <p:cNvPr id="140" name="Google Shape;140;p7"/>
          <p:cNvSpPr txBox="1"/>
          <p:nvPr/>
        </p:nvSpPr>
        <p:spPr>
          <a:xfrm>
            <a:off x="299803" y="2027958"/>
            <a:ext cx="45709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Reduced by (-236 ,000)</a:t>
            </a:r>
            <a:endParaRPr sz="2000" b="1">
              <a:solidFill>
                <a:srgbClr val="FF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875" y="3548591"/>
            <a:ext cx="3481829" cy="2611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/>
          <p:nvPr/>
        </p:nvSpPr>
        <p:spPr>
          <a:xfrm>
            <a:off x="1981200" y="150073"/>
            <a:ext cx="8229600" cy="390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0"/>
              <a:buFont typeface="Calibri"/>
              <a:buNone/>
            </a:pPr>
            <a:r>
              <a:rPr lang="en-US" sz="209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School Allocation</a:t>
            </a:r>
            <a:endParaRPr/>
          </a:p>
        </p:txBody>
      </p:sp>
      <p:sp>
        <p:nvSpPr>
          <p:cNvPr id="148" name="Google Shape;148;p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5F5F5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7</a:t>
            </a:fld>
            <a:endParaRPr>
              <a:solidFill>
                <a:srgbClr val="F5F5F5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49" name="Google Shape;14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971" y="540453"/>
            <a:ext cx="6984612" cy="6300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/>
          <p:nvPr/>
        </p:nvSpPr>
        <p:spPr>
          <a:xfrm>
            <a:off x="2632363" y="469828"/>
            <a:ext cx="8229600" cy="390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0"/>
              <a:buFont typeface="Calibri"/>
              <a:buNone/>
            </a:pPr>
            <a:r>
              <a:rPr lang="en-US" sz="209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School Allocation Cont.</a:t>
            </a:r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5F5F5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8</a:t>
            </a:fld>
            <a:endParaRPr>
              <a:solidFill>
                <a:srgbClr val="F5F5F5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57" name="Google Shape;15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4138" y="1642189"/>
            <a:ext cx="8189869" cy="3965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7023" y="116174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Libre Franklin"/>
              <a:buNone/>
            </a:pPr>
            <a:r>
              <a:rPr lang="en-US" sz="6600"/>
              <a:t>Principal’s Report</a:t>
            </a:r>
            <a:endParaRPr/>
          </a:p>
        </p:txBody>
      </p:sp>
      <p:sp>
        <p:nvSpPr>
          <p:cNvPr id="163" name="Google Shape;163;p10"/>
          <p:cNvSpPr txBox="1"/>
          <p:nvPr/>
        </p:nvSpPr>
        <p:spPr>
          <a:xfrm>
            <a:off x="854440" y="1079291"/>
            <a:ext cx="10133350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Staffing Vacancies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Principal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English Language Arts Teacher</a:t>
            </a: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7429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Student Engagement</a:t>
            </a: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: </a:t>
            </a:r>
            <a:r>
              <a:rPr lang="en-US" sz="18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Twenty-eight (28) schools </a:t>
            </a: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achieved above </a:t>
            </a:r>
            <a:r>
              <a:rPr lang="en-US" sz="18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95% cumulative student login rates </a:t>
            </a: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since 3/16/20 (see chart below).</a:t>
            </a:r>
            <a:endParaRPr/>
          </a:p>
        </p:txBody>
      </p:sp>
      <p:pic>
        <p:nvPicPr>
          <p:cNvPr id="164" name="Google Shape;164;p10"/>
          <p:cNvPicPr preferRelativeResize="0"/>
          <p:nvPr/>
        </p:nvPicPr>
        <p:blipFill rotWithShape="1">
          <a:blip r:embed="rId3">
            <a:alphaModFix/>
          </a:blip>
          <a:srcRect t="19130" r="29283"/>
          <a:stretch/>
        </p:blipFill>
        <p:spPr>
          <a:xfrm>
            <a:off x="2968053" y="2864395"/>
            <a:ext cx="6400800" cy="3854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0"/>
          <p:cNvSpPr/>
          <p:nvPr/>
        </p:nvSpPr>
        <p:spPr>
          <a:xfrm>
            <a:off x="3597640" y="5291528"/>
            <a:ext cx="959370" cy="254833"/>
          </a:xfrm>
          <a:prstGeom prst="ellipse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</Words>
  <Application>Microsoft Office PowerPoint</Application>
  <PresentationFormat>Widescreen</PresentationFormat>
  <Paragraphs>43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Libre Franklin</vt:lpstr>
      <vt:lpstr>Century Schoolbook</vt:lpstr>
      <vt:lpstr>Corbel</vt:lpstr>
      <vt:lpstr>Arial</vt:lpstr>
      <vt:lpstr>Calibri</vt:lpstr>
      <vt:lpstr>Crop</vt:lpstr>
      <vt:lpstr>SYLVAN HILLS MIDDLE SCHOOL</vt:lpstr>
      <vt:lpstr>PowerPoint Presentation</vt:lpstr>
      <vt:lpstr>Norms</vt:lpstr>
      <vt:lpstr>PowerPoint Presentation</vt:lpstr>
      <vt:lpstr>Sylvan Hills Middle School </vt:lpstr>
      <vt:lpstr>PowerPoint Presentation</vt:lpstr>
      <vt:lpstr>PowerPoint Presentation</vt:lpstr>
      <vt:lpstr>PowerPoint Presentation</vt:lpstr>
      <vt:lpstr>Principal’s Report</vt:lpstr>
      <vt:lpstr>Highlight on Engagement  during Covid-19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SYLVAN HILLS MIDDLE SCHOOL</dc:title>
  <dc:creator>Microsoft Office User</dc:creator>
  <cp:lastModifiedBy>Linda Williams</cp:lastModifiedBy>
  <cp:revision>2</cp:revision>
  <dcterms:created xsi:type="dcterms:W3CDTF">2020-05-21T14:44:26Z</dcterms:created>
  <dcterms:modified xsi:type="dcterms:W3CDTF">2020-05-21T22:02:13Z</dcterms:modified>
</cp:coreProperties>
</file>